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7"/>
    <a:srgbClr val="575759"/>
    <a:srgbClr val="D1B3C2"/>
    <a:srgbClr val="681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1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2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33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03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0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61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6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1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0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84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B0EE-48F2-45EB-8D7D-48E54675DB95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2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0"/>
            <a:ext cx="9920102" cy="700600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283131" y="4659089"/>
            <a:ext cx="3309257" cy="57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D1B3C2"/>
                </a:solidFill>
              </a:rPr>
              <a:t>Tarih: (</a:t>
            </a:r>
            <a:r>
              <a:rPr lang="tr-TR" sz="3000" b="1" dirty="0" err="1" smtClean="0">
                <a:solidFill>
                  <a:srgbClr val="D1B3C2"/>
                </a:solidFill>
              </a:rPr>
              <a:t>Calibri</a:t>
            </a:r>
            <a:r>
              <a:rPr lang="tr-TR" sz="3000" b="1" dirty="0" smtClean="0">
                <a:solidFill>
                  <a:srgbClr val="D1B3C2"/>
                </a:solidFill>
              </a:rPr>
              <a:t> 30 </a:t>
            </a:r>
            <a:r>
              <a:rPr lang="tr-TR" sz="3000" b="1" dirty="0" err="1" smtClean="0">
                <a:solidFill>
                  <a:srgbClr val="D1B3C2"/>
                </a:solidFill>
              </a:rPr>
              <a:t>pt</a:t>
            </a:r>
            <a:r>
              <a:rPr lang="tr-TR" sz="3000" b="1" dirty="0" smtClean="0">
                <a:solidFill>
                  <a:srgbClr val="D1B3C2"/>
                </a:solidFill>
              </a:rPr>
              <a:t>)</a:t>
            </a:r>
            <a:endParaRPr lang="tr-TR" sz="3000" b="1" dirty="0">
              <a:solidFill>
                <a:srgbClr val="D1B3C2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283131" y="5704114"/>
            <a:ext cx="643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ASBÜ genel sunumlar için giriş arkası (İç Kapak) sayfası.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300549" y="2507377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681D44"/>
                </a:solidFill>
              </a:rPr>
              <a:t>Sunumu Yapan Kişi</a:t>
            </a:r>
          </a:p>
          <a:p>
            <a:r>
              <a:rPr lang="tr-TR" sz="3000" b="1" dirty="0" smtClean="0">
                <a:solidFill>
                  <a:srgbClr val="681D44"/>
                </a:solidFill>
              </a:rPr>
              <a:t>İsmi (</a:t>
            </a:r>
            <a:r>
              <a:rPr lang="tr-TR" sz="3000" b="1" dirty="0" err="1" smtClean="0">
                <a:solidFill>
                  <a:srgbClr val="681D44"/>
                </a:solidFill>
              </a:rPr>
              <a:t>Calibri</a:t>
            </a:r>
            <a:r>
              <a:rPr lang="tr-TR" sz="3000" b="1" dirty="0" smtClean="0">
                <a:solidFill>
                  <a:srgbClr val="681D44"/>
                </a:solidFill>
              </a:rPr>
              <a:t> 30 </a:t>
            </a:r>
            <a:r>
              <a:rPr lang="tr-TR" sz="3000" b="1" dirty="0" err="1" smtClean="0">
                <a:solidFill>
                  <a:srgbClr val="681D44"/>
                </a:solidFill>
              </a:rPr>
              <a:t>pt</a:t>
            </a:r>
            <a:r>
              <a:rPr lang="tr-TR" sz="3000" dirty="0" smtClean="0">
                <a:solidFill>
                  <a:srgbClr val="681D44"/>
                </a:solidFill>
              </a:rPr>
              <a:t>)</a:t>
            </a:r>
            <a:endParaRPr lang="tr-TR" sz="3000" dirty="0">
              <a:solidFill>
                <a:srgbClr val="681D44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9965" y="191589"/>
            <a:ext cx="35530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00" b="1" dirty="0" smtClean="0">
                <a:solidFill>
                  <a:srgbClr val="681D44"/>
                </a:solidFill>
              </a:rPr>
              <a:t>KONU BAŞLIĞI</a:t>
            </a:r>
          </a:p>
          <a:p>
            <a:r>
              <a:rPr lang="tr-TR" sz="3400" b="1" dirty="0" smtClean="0">
                <a:solidFill>
                  <a:srgbClr val="681D44"/>
                </a:solidFill>
              </a:rPr>
              <a:t>(</a:t>
            </a:r>
            <a:r>
              <a:rPr lang="tr-TR" sz="3400" b="1" dirty="0" err="1" smtClean="0">
                <a:solidFill>
                  <a:srgbClr val="681D44"/>
                </a:solidFill>
              </a:rPr>
              <a:t>Calibri</a:t>
            </a:r>
            <a:r>
              <a:rPr lang="tr-TR" sz="3400" b="1" dirty="0" smtClean="0">
                <a:solidFill>
                  <a:srgbClr val="681D44"/>
                </a:solidFill>
              </a:rPr>
              <a:t> </a:t>
            </a:r>
            <a:r>
              <a:rPr lang="tr-TR" sz="3400" b="1" dirty="0" err="1" smtClean="0">
                <a:solidFill>
                  <a:srgbClr val="681D44"/>
                </a:solidFill>
              </a:rPr>
              <a:t>Bold</a:t>
            </a:r>
            <a:r>
              <a:rPr lang="tr-TR" sz="3400" b="1" dirty="0" smtClean="0">
                <a:solidFill>
                  <a:srgbClr val="681D44"/>
                </a:solidFill>
              </a:rPr>
              <a:t> 34 </a:t>
            </a:r>
            <a:r>
              <a:rPr lang="tr-TR" sz="3400" b="1" dirty="0" err="1" smtClean="0">
                <a:solidFill>
                  <a:srgbClr val="681D44"/>
                </a:solidFill>
              </a:rPr>
              <a:t>pt</a:t>
            </a:r>
            <a:r>
              <a:rPr lang="tr-TR" sz="3400" b="1" dirty="0" smtClean="0">
                <a:solidFill>
                  <a:srgbClr val="681D44"/>
                </a:solidFill>
              </a:rPr>
              <a:t>)</a:t>
            </a:r>
            <a:endParaRPr lang="tr-TR" sz="3400" b="1" dirty="0">
              <a:solidFill>
                <a:srgbClr val="681D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804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272931" y="775061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555557"/>
                </a:solidFill>
              </a:rPr>
              <a:t>Sunum Alanı İstenilen Şekilde</a:t>
            </a:r>
          </a:p>
          <a:p>
            <a:pPr algn="ctr"/>
            <a:r>
              <a:rPr lang="tr-TR" sz="2400" b="1" dirty="0" smtClean="0">
                <a:solidFill>
                  <a:srgbClr val="555557"/>
                </a:solidFill>
              </a:rPr>
              <a:t>Tasarlanabilir.</a:t>
            </a:r>
          </a:p>
          <a:p>
            <a:pPr algn="ctr"/>
            <a:r>
              <a:rPr lang="tr-TR" sz="2400" b="1" dirty="0" smtClean="0">
                <a:solidFill>
                  <a:srgbClr val="555557"/>
                </a:solidFill>
              </a:rPr>
              <a:t>Yazı Tipi Büyüklüğü En Az 24 </a:t>
            </a:r>
            <a:r>
              <a:rPr lang="tr-TR" sz="2400" b="1" dirty="0" err="1" smtClean="0">
                <a:solidFill>
                  <a:srgbClr val="555557"/>
                </a:solidFill>
              </a:rPr>
              <a:t>pt</a:t>
            </a:r>
            <a:r>
              <a:rPr lang="tr-TR" sz="2400" b="1" dirty="0" smtClean="0">
                <a:solidFill>
                  <a:srgbClr val="555557"/>
                </a:solidFill>
              </a:rPr>
              <a:t> olmalıdır.</a:t>
            </a:r>
          </a:p>
        </p:txBody>
      </p:sp>
    </p:spTree>
    <p:extLst>
      <p:ext uri="{BB962C8B-B14F-4D97-AF65-F5344CB8AC3E}">
        <p14:creationId xmlns:p14="http://schemas.microsoft.com/office/powerpoint/2010/main" val="8122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51</Words>
  <Application>Microsoft Office PowerPoint</Application>
  <PresentationFormat>A4 Kağıt (210x297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2018-01-09T09:15:13Z</dcterms:created>
  <dcterms:modified xsi:type="dcterms:W3CDTF">2018-01-09T10:37:53Z</dcterms:modified>
</cp:coreProperties>
</file>