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onur\Desktop\ASBU_ŞABLON_1_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7350" y="-79375"/>
            <a:ext cx="9918700" cy="701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onur\Desktop\SUNUM_ŞABLONU_2_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863" y="-100013"/>
            <a:ext cx="9991726" cy="7059613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0" y="0"/>
            <a:ext cx="66602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00" b="1" dirty="0" smtClean="0">
                <a:solidFill>
                  <a:srgbClr val="681D44"/>
                </a:solidFill>
              </a:rPr>
              <a:t>KONU BAŞLIĞI</a:t>
            </a:r>
          </a:p>
          <a:p>
            <a:r>
              <a:rPr lang="tr-TR" sz="3400" b="1" dirty="0" smtClean="0">
                <a:solidFill>
                  <a:srgbClr val="681D44"/>
                </a:solidFill>
              </a:rPr>
              <a:t>(</a:t>
            </a:r>
            <a:r>
              <a:rPr lang="tr-TR" sz="3400" b="1" dirty="0" err="1" smtClean="0">
                <a:solidFill>
                  <a:srgbClr val="681D44"/>
                </a:solidFill>
              </a:rPr>
              <a:t>Calibri</a:t>
            </a:r>
            <a:r>
              <a:rPr lang="tr-TR" sz="3400" b="1" dirty="0" smtClean="0">
                <a:solidFill>
                  <a:srgbClr val="681D44"/>
                </a:solidFill>
              </a:rPr>
              <a:t> </a:t>
            </a:r>
            <a:r>
              <a:rPr lang="tr-TR" sz="3400" b="1" dirty="0" err="1" smtClean="0">
                <a:solidFill>
                  <a:srgbClr val="681D44"/>
                </a:solidFill>
              </a:rPr>
              <a:t>Bold</a:t>
            </a:r>
            <a:r>
              <a:rPr lang="tr-TR" sz="3400" b="1" dirty="0" smtClean="0">
                <a:solidFill>
                  <a:srgbClr val="681D44"/>
                </a:solidFill>
              </a:rPr>
              <a:t> 34pt)</a:t>
            </a:r>
            <a:endParaRPr lang="tr-TR" sz="3400" b="1" dirty="0">
              <a:solidFill>
                <a:srgbClr val="681D44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915816" y="2348880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rgbClr val="681D44"/>
                </a:solidFill>
              </a:rPr>
              <a:t>Sunumu Yapan Kişi</a:t>
            </a:r>
          </a:p>
          <a:p>
            <a:r>
              <a:rPr lang="tr-TR" sz="3000" b="1" dirty="0" smtClean="0">
                <a:solidFill>
                  <a:srgbClr val="681D44"/>
                </a:solidFill>
              </a:rPr>
              <a:t>İsmi (</a:t>
            </a:r>
            <a:r>
              <a:rPr lang="tr-TR" sz="3000" b="1" dirty="0" err="1" smtClean="0">
                <a:solidFill>
                  <a:srgbClr val="681D44"/>
                </a:solidFill>
              </a:rPr>
              <a:t>Calibri</a:t>
            </a:r>
            <a:r>
              <a:rPr lang="tr-TR" sz="3000" b="1" dirty="0" smtClean="0">
                <a:solidFill>
                  <a:srgbClr val="681D44"/>
                </a:solidFill>
              </a:rPr>
              <a:t> 30 </a:t>
            </a:r>
            <a:r>
              <a:rPr lang="tr-TR" sz="3000" b="1" dirty="0" err="1" smtClean="0">
                <a:solidFill>
                  <a:srgbClr val="681D44"/>
                </a:solidFill>
              </a:rPr>
              <a:t>pt</a:t>
            </a:r>
            <a:r>
              <a:rPr lang="tr-TR" sz="3000" dirty="0" smtClean="0">
                <a:solidFill>
                  <a:srgbClr val="681D44"/>
                </a:solidFill>
              </a:rPr>
              <a:t>)</a:t>
            </a:r>
          </a:p>
          <a:p>
            <a:endParaRPr lang="tr-TR" sz="30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2987824" y="4725144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rgbClr val="D1B3C2"/>
                </a:solidFill>
              </a:rPr>
              <a:t>Tarih: (</a:t>
            </a:r>
            <a:r>
              <a:rPr lang="tr-TR" sz="3000" b="1" dirty="0" err="1" smtClean="0">
                <a:solidFill>
                  <a:srgbClr val="D1B3C2"/>
                </a:solidFill>
              </a:rPr>
              <a:t>Calibri</a:t>
            </a:r>
            <a:r>
              <a:rPr lang="tr-TR" sz="3000" b="1" dirty="0" smtClean="0">
                <a:solidFill>
                  <a:srgbClr val="D1B3C2"/>
                </a:solidFill>
              </a:rPr>
              <a:t> 30 </a:t>
            </a:r>
            <a:r>
              <a:rPr lang="tr-TR" sz="3000" b="1" dirty="0" err="1" smtClean="0">
                <a:solidFill>
                  <a:srgbClr val="D1B3C2"/>
                </a:solidFill>
              </a:rPr>
              <a:t>pt</a:t>
            </a:r>
            <a:r>
              <a:rPr lang="tr-TR" sz="3000" b="1" dirty="0" smtClean="0">
                <a:solidFill>
                  <a:srgbClr val="D1B3C2"/>
                </a:solidFill>
              </a:rPr>
              <a:t>)</a:t>
            </a:r>
          </a:p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3059832" y="558924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ASBÜ genel sunumlar için giriş arkası (İç Kapak) sayfası.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onur\Desktop\SUNUM_ŞABLONU_3_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7350" y="-82550"/>
            <a:ext cx="9918700" cy="702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Office PowerPoint</Application>
  <PresentationFormat>Ekran Gösterisi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 baykul</dc:creator>
  <cp:lastModifiedBy>onur baykul</cp:lastModifiedBy>
  <cp:revision>3</cp:revision>
  <dcterms:created xsi:type="dcterms:W3CDTF">2019-07-08T12:03:46Z</dcterms:created>
  <dcterms:modified xsi:type="dcterms:W3CDTF">2019-07-08T12:12:57Z</dcterms:modified>
</cp:coreProperties>
</file>